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1" autoAdjust="0"/>
    <p:restoredTop sz="94660"/>
  </p:normalViewPr>
  <p:slideViewPr>
    <p:cSldViewPr snapToGrid="0">
      <p:cViewPr varScale="1">
        <p:scale>
          <a:sx n="68" d="100"/>
          <a:sy n="68" d="100"/>
        </p:scale>
        <p:origin x="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736A0-9F24-45BF-B389-F6478DB45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8700"/>
            <a:ext cx="9144000" cy="2481263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spc="7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3D85EF-076F-4C35-862A-BAFF685DD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4376"/>
            <a:ext cx="9144000" cy="1433423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221EC-BF54-4DDD-8900-F2027CDAD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13A3-10E9-421F-81BE-56E0786AB515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5AB69-7069-48FB-8925-F2BA84129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9C32A-F7A5-4E3B-A28F-09C82341E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541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A997B-D473-47DE-8B7B-22AB6F31E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26035-4B81-4537-A22D-92C2E0DBB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2A44D-F637-4017-BAA2-77756A386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DABC0-2199-478F-BA77-33A651B6CB89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1DCE6-ED7D-417C-ABD4-41D61570F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AF19A-FDAE-446A-A6B6-128F7F96A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930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96D838-45E9-4D61-AA4E-92A32B579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2628900" cy="5719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3183D0-4392-4364-8A2D-C47A2AF7A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57199"/>
            <a:ext cx="7734300" cy="5719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A36C9-28D5-4820-84F1-E4B9F4E5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230C6-DF61-47F4-B8C5-1B70E884BF06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7EDC8-558D-4646-86D9-A5424CF2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B7537-E67A-411A-BBA4-061521D3D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72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99D7-1EE5-4262-9359-A0E2B733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1233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DA1C5-272A-45C2-A11A-E7769A27D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14939"/>
            <a:ext cx="10240903" cy="395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3DA15-1EAB-4524-9BB7-8A7DA82A2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2B50C-7EEE-46CD-BAF7-BBC4026D959A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B93B9-7818-489D-AFFB-B6EAD27F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28D36-894E-4FCB-B8BB-84DE8994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92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964F1-5687-421F-B3DF-BA3C8DAD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930" y="1709738"/>
            <a:ext cx="9966519" cy="2852737"/>
          </a:xfrm>
        </p:spPr>
        <p:txBody>
          <a:bodyPr anchor="b">
            <a:normAutofit/>
          </a:bodyPr>
          <a:lstStyle>
            <a:lvl1pPr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BB876-5FD9-4964-BD37-6F05DAEBE3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80930" y="4976327"/>
            <a:ext cx="9966520" cy="1113323"/>
          </a:xfrm>
        </p:spPr>
        <p:txBody>
          <a:bodyPr>
            <a:normAutofit/>
          </a:bodyPr>
          <a:lstStyle>
            <a:lvl1pPr marL="0" indent="0">
              <a:buNone/>
              <a:defRPr sz="12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EA80A-FCDD-4009-9A1F-8B548178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211C4-AE09-4254-A5E3-6DA9B099C971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4A3422-56D9-4942-BC63-831AED91F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4B42A-AC2C-4FD8-AD0D-BECDD3846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996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DAF1-8359-4A0F-91B3-03E77C67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054" y="457200"/>
            <a:ext cx="10309745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1E3D3-6B33-4CA0-B06B-A8BB05CAB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4054" y="1996141"/>
            <a:ext cx="4975746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9C334-815D-47FD-A9B5-E871E2864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96141"/>
            <a:ext cx="5181600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975F2-7A90-4820-B90F-D28E31A3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742C3-E082-4760-93B2-E209268DD00C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CFAD5-8AF8-4610-8324-85AA062E2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08CC8-C46E-4A10-8A83-7A251067E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138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E82B8-F9D9-4F53-A4A6-F12EB5F12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490" y="457200"/>
            <a:ext cx="9986898" cy="1233488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070CA-85E9-47C7-8564-FFA1AE34B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8490" y="1681163"/>
            <a:ext cx="462908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8D4B1-41B3-4BF5-9076-A16984A81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68490" y="2505075"/>
            <a:ext cx="462908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6A38DC-A016-4CFD-AC19-F24A9E062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4816" y="1681163"/>
            <a:ext cx="50105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F930FA-8C00-42AB-B2D1-FE4E4BDB3C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4814" y="2505075"/>
            <a:ext cx="501057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8B698E-FAE5-4F2C-AE0E-4FD281E8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FC950-F824-48B9-B984-CAEE265865E5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C4BB6C-CAA4-4EA8-8EA1-65ADE056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B6A12-0532-47CA-B070-232141CC1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384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8FA1-831E-4AD6-B0D1-BA85E67A5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457200"/>
            <a:ext cx="9982199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E94142-C469-4B0E-8C01-C64BA28F5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E3A0F-68E7-4D17-BB84-ED1BA4F6AC6B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AFCE6-5C7E-438F-8D4A-21E155681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CFD88-63EA-427F-978C-B7844D1A5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027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82A4F0-76A5-4852-982B-32B3B6857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7BC4F-EDA1-4BA2-BFF3-FE5B31CCB58B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50CFAE-4BEB-4272-A2E6-FDD9D6A03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3B71B7-74B7-4CF1-8FE0-F4863CD7D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296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32BE-C4E5-4F12-AB53-EBEF2B76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755" y="457200"/>
            <a:ext cx="3932237" cy="192143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7F57-4ABF-4BA4-A892-38857A02F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130" y="987425"/>
            <a:ext cx="5707257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2E444-E5BD-443F-AB83-84D7CE0AB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18755" y="2799184"/>
            <a:ext cx="3932237" cy="306980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998A4-FD2F-4126-99C5-E2063AE02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E694C-1394-4838-A564-7380835C2E77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6457D3-F808-4DB2-9C9C-B185E71F2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1BC9B-21D1-4D2D-B02E-C887A02CA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768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43EC2-2D8C-4E8D-8CC7-967648014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966" y="68113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6AF89-5FBD-43DD-958D-A5C608AE2E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34742" y="858417"/>
            <a:ext cx="5520645" cy="50026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0A545-2CE6-48C4-A725-EF68A3F1B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8966" y="2281335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4466B2-6FE6-4352-BBF9-84BCD946C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4B19-1A00-4EDB-8425-E1827A377364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991BC-29A5-4182-BD83-9D99D2889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1C78F-6633-4604-8832-8E9D2DC7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74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</a:extLst>
          </p:cNvPr>
          <p:cNvSpPr/>
          <p:nvPr/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</a:extLst>
          </p:cNvPr>
          <p:cNvSpPr/>
          <p:nvPr/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78F2F-4F04-4604-9005-BF0CB1142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A17D2-52AF-4B40-80A8-3E0DB855F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810376" cy="38578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2E0AA-D5B3-4BCF-BA69-209D9B335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bg1"/>
                </a:solidFill>
              </a:defRPr>
            </a:lvl1pPr>
          </a:lstStyle>
          <a:p>
            <a:fld id="{10076A27-8146-4F75-9851-A83577C6FD8A}" type="datetime2">
              <a:rPr lang="en-US" smtClean="0"/>
              <a:t>Friday, November 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A637-D86F-4FA1-985D-2D8245651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2FA4D-A931-46BA-B767-29A6FD5AAD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16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024DD82B-49BB-4790-B9B1-E14A219CA7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75" r="-1" b="-1"/>
          <a:stretch/>
        </p:blipFill>
        <p:spPr>
          <a:xfrm>
            <a:off x="20" y="-1824"/>
            <a:ext cx="12191980" cy="686551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FE489-2AB6-4A36-8189-CF91B1BD93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114" y="709684"/>
            <a:ext cx="8435089" cy="1927695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AI Health coach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9C964C-C8DF-4598-9209-796817A86F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113" y="2988860"/>
            <a:ext cx="4878587" cy="2031275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By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Shah </a:t>
            </a:r>
            <a:r>
              <a:rPr lang="en-US" dirty="0" err="1">
                <a:solidFill>
                  <a:schemeClr val="bg1"/>
                </a:solidFill>
              </a:rPr>
              <a:t>rukh</a:t>
            </a:r>
            <a:r>
              <a:rPr lang="en-US" dirty="0">
                <a:solidFill>
                  <a:schemeClr val="bg1"/>
                </a:solidFill>
              </a:rPr>
              <a:t> khan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Awais Ahmad khan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DEB652-CD49-4786-9154-A1A30E195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19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9A7483D-55E4-41F7-8F87-19FAB2AEA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399291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2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70819-D9F3-44BF-9C01-A8D68726E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technology can help?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69277-0CB5-4F1F-BE23-E9CD38583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Develop and application that can learn using the routines of a user</a:t>
            </a:r>
          </a:p>
          <a:p>
            <a:r>
              <a:rPr lang="en-US" sz="2800" dirty="0"/>
              <a:t>Maintain a record of all the daily things and train a model that differentiates between important and unimportant things.</a:t>
            </a:r>
          </a:p>
          <a:p>
            <a:r>
              <a:rPr lang="en-US" sz="2800" dirty="0"/>
              <a:t>Develop an AI based suggestion system for daily schedules and expected routines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90282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F92CB-D7A6-4ACA-925F-83E831E7B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2AC1F-EBC5-451C-984C-821E10E86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simple app that keep tracks of the user’s fitness schedule</a:t>
            </a:r>
          </a:p>
          <a:p>
            <a:r>
              <a:rPr lang="en-US" dirty="0"/>
              <a:t>Suggest the exercises based on the initial entries and collect the data from it.</a:t>
            </a:r>
          </a:p>
          <a:p>
            <a:r>
              <a:rPr lang="en-US" dirty="0"/>
              <a:t>AI model will be trained to determine which exercises further can be useful with more outcome.</a:t>
            </a:r>
          </a:p>
          <a:p>
            <a:r>
              <a:rPr lang="en-US" dirty="0"/>
              <a:t>Automatically suggest motivational quotes and songs regarding the mood and exercises of the day.</a:t>
            </a:r>
          </a:p>
          <a:p>
            <a:r>
              <a:rPr lang="en-US" dirty="0"/>
              <a:t>Connect the friends for daily comparison of routines.</a:t>
            </a:r>
          </a:p>
        </p:txBody>
      </p:sp>
    </p:spTree>
    <p:extLst>
      <p:ext uri="{BB962C8B-B14F-4D97-AF65-F5344CB8AC3E}">
        <p14:creationId xmlns:p14="http://schemas.microsoft.com/office/powerpoint/2010/main" val="3409375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4F8BE-A282-4EC3-86C1-BFB24D196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Happiness and creativity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CD89C-CBBD-40C7-9974-07CADC33D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 scheduler to maintain the different timings for recreations.</a:t>
            </a:r>
          </a:p>
          <a:p>
            <a:r>
              <a:rPr lang="en-US" dirty="0"/>
              <a:t>Suggest AI based recreational activities according to the mood and environment of the user.</a:t>
            </a:r>
          </a:p>
          <a:p>
            <a:r>
              <a:rPr lang="en-US" dirty="0"/>
              <a:t>Record the feedback from the user and determine which activities were more performed and suggest the future activities according to it.</a:t>
            </a:r>
          </a:p>
        </p:txBody>
      </p:sp>
    </p:spTree>
    <p:extLst>
      <p:ext uri="{BB962C8B-B14F-4D97-AF65-F5344CB8AC3E}">
        <p14:creationId xmlns:p14="http://schemas.microsoft.com/office/powerpoint/2010/main" val="2376179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81AEE-DAAC-4EAC-A5C3-4A757CC1B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Eating routine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8CFA3-B321-4976-BA97-4A1036D60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an app to suggest restaurants and cousins according to the mood of the user.</a:t>
            </a:r>
          </a:p>
          <a:p>
            <a:r>
              <a:rPr lang="en-US" dirty="0"/>
              <a:t>Maintain a proper data of the user’s eating routine and suggest foods with proper calories data collection</a:t>
            </a:r>
          </a:p>
          <a:p>
            <a:r>
              <a:rPr lang="en-US" dirty="0"/>
              <a:t>Develop an AI based food maker which can suggest different foods and dishes according to the availability of user’s kitchen items.</a:t>
            </a:r>
          </a:p>
        </p:txBody>
      </p:sp>
    </p:spTree>
    <p:extLst>
      <p:ext uri="{BB962C8B-B14F-4D97-AF65-F5344CB8AC3E}">
        <p14:creationId xmlns:p14="http://schemas.microsoft.com/office/powerpoint/2010/main" val="292419803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DarkSeedLeftStep">
      <a:dk1>
        <a:srgbClr val="000000"/>
      </a:dk1>
      <a:lt1>
        <a:srgbClr val="FFFFFF"/>
      </a:lt1>
      <a:dk2>
        <a:srgbClr val="241B2F"/>
      </a:dk2>
      <a:lt2>
        <a:srgbClr val="F0F3F2"/>
      </a:lt2>
      <a:accent1>
        <a:srgbClr val="E7295D"/>
      </a:accent1>
      <a:accent2>
        <a:srgbClr val="D5179A"/>
      </a:accent2>
      <a:accent3>
        <a:srgbClr val="D229E7"/>
      </a:accent3>
      <a:accent4>
        <a:srgbClr val="7117D5"/>
      </a:accent4>
      <a:accent5>
        <a:srgbClr val="382DE7"/>
      </a:accent5>
      <a:accent6>
        <a:srgbClr val="175BD5"/>
      </a:accent6>
      <a:hlink>
        <a:srgbClr val="5C3FBF"/>
      </a:hlink>
      <a:folHlink>
        <a:srgbClr val="7F7F7F"/>
      </a:folHlink>
    </a:clrScheme>
    <a:fontScheme name="Avenir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235</Words>
  <Application>Microsoft Office PowerPoint</Application>
  <PresentationFormat>Widescreen</PresentationFormat>
  <Paragraphs>22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Tw Cen MT</vt:lpstr>
      <vt:lpstr>GradientRiseVTI</vt:lpstr>
      <vt:lpstr>AI Health coach</vt:lpstr>
      <vt:lpstr>How technology can help?</vt:lpstr>
      <vt:lpstr>Exercises</vt:lpstr>
      <vt:lpstr>Happiness and creativity</vt:lpstr>
      <vt:lpstr>Eating routine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Health coach</dc:title>
  <dc:creator>Khan, Awais A. (UMKC-Student)</dc:creator>
  <cp:lastModifiedBy>Khan, Awais A. (UMKC-Student)</cp:lastModifiedBy>
  <cp:revision>2</cp:revision>
  <dcterms:created xsi:type="dcterms:W3CDTF">2020-11-07T04:38:05Z</dcterms:created>
  <dcterms:modified xsi:type="dcterms:W3CDTF">2020-11-07T04:51:26Z</dcterms:modified>
</cp:coreProperties>
</file>

<file path=docProps/thumbnail.jpeg>
</file>